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75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41978-6123-30F5-00AC-223ED5F75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729CB8-BE4E-0275-1310-FFDA625F6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5C8EE-A36A-1EA1-CBF5-C1CE6ACA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9698-5A79-4B7A-8D65-B3FE1E3D14DA}" type="datetimeFigureOut">
              <a:rPr lang="fr-CH" smtClean="0"/>
              <a:t>07.08.2023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C322FD-74C4-66BD-B954-79D51E3E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596CC7-464B-388F-DD8A-2F9AFBB5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CF1F-62AE-4E11-B9E0-FCEECEC308F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02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0AE64B-A79B-E951-11EF-F5673753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BDEF00-B82E-5A90-5620-2645EEF63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FFD479-794B-62D6-3271-5723D1AD1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9698-5A79-4B7A-8D65-B3FE1E3D14DA}" type="datetimeFigureOut">
              <a:rPr lang="fr-CH" smtClean="0"/>
              <a:t>07.08.2023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540128-5BD7-97E1-4037-0A11288F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1033F4-C6C3-8581-EB6A-B2242EC7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CF1F-62AE-4E11-B9E0-FCEECEC308F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812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C4F4E1-B343-A294-A16E-55EF60CDA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5D3954-35C6-3D7B-A0FB-CAA0B585D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08B031-7E8D-E0B5-B326-0446F966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9698-5A79-4B7A-8D65-B3FE1E3D14DA}" type="datetimeFigureOut">
              <a:rPr lang="fr-CH" smtClean="0"/>
              <a:t>07.08.2023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2B72DD-2DFE-563C-F64C-40AA3F6A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43282A-91B7-B048-7D1E-526CAB95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CF1F-62AE-4E11-B9E0-FCEECEC308F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452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8B51C-7DFC-5493-B4D9-6C89CB66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C0A310-D62F-07E5-5509-B2589EDF9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C864E3-6E95-5A7D-C1FD-C747D7F0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9698-5A79-4B7A-8D65-B3FE1E3D14DA}" type="datetimeFigureOut">
              <a:rPr lang="fr-CH" smtClean="0"/>
              <a:t>07.08.2023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785844-F1DA-3166-ECDC-0CD95359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BA1B7-D964-FCE7-354C-7D47CE1E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CF1F-62AE-4E11-B9E0-FCEECEC308F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4153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D5EFB-5E6C-451A-1E7B-F52654EB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9E540B-C1BA-C6A2-4BA0-2C6673EB7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B4A2BD-4055-7DB1-D629-9727F12D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9698-5A79-4B7A-8D65-B3FE1E3D14DA}" type="datetimeFigureOut">
              <a:rPr lang="fr-CH" smtClean="0"/>
              <a:t>07.08.2023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56DE15-6B42-B82C-4489-648630F5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3BF46A-1B25-CFC2-37C7-862AFBD0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CF1F-62AE-4E11-B9E0-FCEECEC308F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890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9AC0D-4763-2056-975C-A8ACB9DEB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6AB63F-A42A-524E-E83A-0ADCD7D15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7441E1-06B1-F329-B3A6-20BF63573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E6591B-BE71-7F14-19FB-2713A819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9698-5A79-4B7A-8D65-B3FE1E3D14DA}" type="datetimeFigureOut">
              <a:rPr lang="fr-CH" smtClean="0"/>
              <a:t>07.08.2023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63E90B-29EB-F80C-37F7-13FD1BA6D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7A8895-926D-8575-E4BE-9C296CC5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CF1F-62AE-4E11-B9E0-FCEECEC308F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164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1D61C-57D6-97A3-497E-5FABF9CF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A215C7-AC76-F95C-A545-855993F29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FD476A-D939-8CFD-F0C6-7935AC488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21BA67-8AC8-9970-8789-37684AA18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CA0BEB-F15F-FEF4-9BAF-098E250ED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E8182ED-320A-182D-9459-00D2018D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9698-5A79-4B7A-8D65-B3FE1E3D14DA}" type="datetimeFigureOut">
              <a:rPr lang="fr-CH" smtClean="0"/>
              <a:t>07.08.2023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8BF6B7-6CE3-3150-B065-9825A64B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6986DC-48D9-3F13-72FA-5A67E927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CF1F-62AE-4E11-B9E0-FCEECEC308F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24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744638-F8F4-865C-BD9C-03F0B016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28055E-4078-A09F-592B-74C2EB61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9698-5A79-4B7A-8D65-B3FE1E3D14DA}" type="datetimeFigureOut">
              <a:rPr lang="fr-CH" smtClean="0"/>
              <a:t>07.08.2023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34E55E-A4BE-46E0-F775-746A8D7B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0C7582-B893-E1D9-5F36-19260A06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CF1F-62AE-4E11-B9E0-FCEECEC308F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469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66DC9B8-0B34-3B8D-C610-6189B9E1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9698-5A79-4B7A-8D65-B3FE1E3D14DA}" type="datetimeFigureOut">
              <a:rPr lang="fr-CH" smtClean="0"/>
              <a:t>07.08.2023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2AFEF2-BE0C-9916-DCC3-60E2B0E3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31B2A3-310C-D6FB-D283-6E2A35B3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CF1F-62AE-4E11-B9E0-FCEECEC308F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743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E5B46B-F34B-7C94-CE32-F671E2C0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E73443-C243-BB09-8796-D13209E37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9CDBEB-ACC2-72C5-BFE2-D937FFEB8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A65EED-99EE-6CE4-A145-BD400079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9698-5A79-4B7A-8D65-B3FE1E3D14DA}" type="datetimeFigureOut">
              <a:rPr lang="fr-CH" smtClean="0"/>
              <a:t>07.08.2023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4C4DD6-C7F8-FACF-DBB9-3F6A48D6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656AE5-42B9-1B83-6396-7ECE4EC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CF1F-62AE-4E11-B9E0-FCEECEC308F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388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A5C35-4F2A-8861-CC0D-98E5415B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E6802A-C18C-C91B-2B4F-D85D716A7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E7FB9E-F5CA-43BC-322D-860084E64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C2E0C-5BC2-0196-0365-98F82E29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9698-5A79-4B7A-8D65-B3FE1E3D14DA}" type="datetimeFigureOut">
              <a:rPr lang="fr-CH" smtClean="0"/>
              <a:t>07.08.2023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B70735-A31D-35BC-9955-F01B9CC7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EAFB36-A4F0-E727-567F-7C7653B7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CF1F-62AE-4E11-B9E0-FCEECEC308F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736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5D20DF-E20C-64AC-F51A-8A4E193F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300995-EC74-2BE1-B5BF-58E60C339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5A0AAA-3C02-D6CC-E833-4125A8192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9698-5A79-4B7A-8D65-B3FE1E3D14DA}" type="datetimeFigureOut">
              <a:rPr lang="fr-CH" smtClean="0"/>
              <a:t>07.08.2023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4B6777-0C90-6024-5369-40452A416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9CCEC-A382-15EE-58C1-F2C445202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2CF1F-62AE-4E11-B9E0-FCEECEC308F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05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22606-11A1-AB9F-6072-D038D9E21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931" y="517527"/>
            <a:ext cx="6478410" cy="2409372"/>
          </a:xfrm>
        </p:spPr>
        <p:txBody>
          <a:bodyPr>
            <a:normAutofit fontScale="90000"/>
          </a:bodyPr>
          <a:lstStyle/>
          <a:p>
            <a:r>
              <a:rPr lang="fr-CH" b="1" dirty="0">
                <a:solidFill>
                  <a:srgbClr val="7030A0"/>
                </a:solidFill>
              </a:rPr>
              <a:t>Grève féministe </a:t>
            </a:r>
            <a:br>
              <a:rPr lang="fr-CH" b="1" dirty="0">
                <a:solidFill>
                  <a:srgbClr val="7030A0"/>
                </a:solidFill>
              </a:rPr>
            </a:br>
            <a:r>
              <a:rPr lang="fr-CH" b="1" dirty="0">
                <a:solidFill>
                  <a:srgbClr val="7030A0"/>
                </a:solidFill>
              </a:rPr>
              <a:t>14 juin 2023</a:t>
            </a:r>
            <a:br>
              <a:rPr lang="fr-CH" b="1" dirty="0">
                <a:solidFill>
                  <a:srgbClr val="7030A0"/>
                </a:solidFill>
              </a:rPr>
            </a:br>
            <a:r>
              <a:rPr lang="fr-CH" b="1" dirty="0">
                <a:solidFill>
                  <a:srgbClr val="7030A0"/>
                </a:solidFill>
              </a:rPr>
              <a:t>ASI section Genève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8146E9-A0C6-AD5A-FB24-9CC7A1935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286" y="3729264"/>
            <a:ext cx="10595428" cy="287473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CH" b="1" i="0" dirty="0">
                <a:solidFill>
                  <a:srgbClr val="222222"/>
                </a:solidFill>
                <a:effectLst/>
                <a:latin typeface="Univers W01"/>
              </a:rPr>
              <a:t>«Salaire, temps, respect»: les revendications de la grève féministe de cette année concernent bien sûr aussi les professions du secteur des soins. </a:t>
            </a:r>
          </a:p>
          <a:p>
            <a:pPr algn="just"/>
            <a:r>
              <a:rPr lang="fr-CH" b="1" dirty="0">
                <a:solidFill>
                  <a:srgbClr val="222222"/>
                </a:solidFill>
                <a:latin typeface="Univers W01"/>
              </a:rPr>
              <a:t>A cette occasion, la section ASI genève a distribué en quelques minutes 300 autocollants textiles à des soignants qui travaillaient ce jour-là. </a:t>
            </a:r>
          </a:p>
          <a:p>
            <a:pPr algn="just"/>
            <a:r>
              <a:rPr lang="fr-CH" b="1" dirty="0">
                <a:solidFill>
                  <a:srgbClr val="222222"/>
                </a:solidFill>
                <a:latin typeface="Univers W01"/>
              </a:rPr>
              <a:t>Elle a également participé au cortège de la plaine de Plainpalais au Pont du Mont Blanc dans une ambiance chaleureuse et animée.</a:t>
            </a:r>
          </a:p>
          <a:p>
            <a:pPr algn="just"/>
            <a:r>
              <a:rPr lang="fr-CH" b="1" dirty="0">
                <a:solidFill>
                  <a:srgbClr val="222222"/>
                </a:solidFill>
                <a:latin typeface="Univers W01"/>
              </a:rPr>
              <a:t>Pendant ce temps là… Une de nos membres en déplacement privé défilait à Berne.</a:t>
            </a:r>
          </a:p>
          <a:p>
            <a:pPr algn="l"/>
            <a:endParaRPr lang="fr-CH" b="1" dirty="0">
              <a:solidFill>
                <a:srgbClr val="222222"/>
              </a:solidFill>
              <a:latin typeface="Univers W01"/>
            </a:endParaRPr>
          </a:p>
          <a:p>
            <a:pPr algn="l"/>
            <a:r>
              <a:rPr lang="fr-CH" b="1" dirty="0">
                <a:solidFill>
                  <a:srgbClr val="222222"/>
                </a:solidFill>
                <a:latin typeface="Univers W01"/>
              </a:rPr>
              <a:t>MERCI à tous et toutes pour votre participation!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12D0E8-059E-7AE4-3CC8-2444360EF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42" y="15425"/>
            <a:ext cx="4658528" cy="3413576"/>
          </a:xfrm>
          <a:prstGeom prst="rect">
            <a:avLst/>
          </a:prstGeom>
        </p:spPr>
      </p:pic>
      <p:pic>
        <p:nvPicPr>
          <p:cNvPr id="6" name="Graphique 5" descr="Cœur avec un remplissage uni">
            <a:extLst>
              <a:ext uri="{FF2B5EF4-FFF2-40B4-BE49-F238E27FC236}">
                <a16:creationId xmlns:a16="http://schemas.microsoft.com/office/drawing/2014/main" id="{A7805186-8A89-61B3-AE86-D413F1FAC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3084" y="5868305"/>
            <a:ext cx="575126" cy="575126"/>
          </a:xfrm>
          <a:prstGeom prst="rect">
            <a:avLst/>
          </a:prstGeom>
        </p:spPr>
      </p:pic>
      <p:pic>
        <p:nvPicPr>
          <p:cNvPr id="7" name="Graphique 6" descr="Cœur avec un remplissage uni">
            <a:extLst>
              <a:ext uri="{FF2B5EF4-FFF2-40B4-BE49-F238E27FC236}">
                <a16:creationId xmlns:a16="http://schemas.microsoft.com/office/drawing/2014/main" id="{599586BD-5674-7585-3DA5-AAB48BF50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1712" y="5880102"/>
            <a:ext cx="575126" cy="575126"/>
          </a:xfrm>
          <a:prstGeom prst="rect">
            <a:avLst/>
          </a:prstGeom>
        </p:spPr>
      </p:pic>
      <p:pic>
        <p:nvPicPr>
          <p:cNvPr id="8" name="Graphique 7" descr="Cœur avec un remplissage uni">
            <a:extLst>
              <a:ext uri="{FF2B5EF4-FFF2-40B4-BE49-F238E27FC236}">
                <a16:creationId xmlns:a16="http://schemas.microsoft.com/office/drawing/2014/main" id="{BAD37762-E736-1894-7528-86C929973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0341" y="5851074"/>
            <a:ext cx="575126" cy="6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8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ciel, personne, plein air&#10;&#10;Description générée automatiquement">
            <a:extLst>
              <a:ext uri="{FF2B5EF4-FFF2-40B4-BE49-F238E27FC236}">
                <a16:creationId xmlns:a16="http://schemas.microsoft.com/office/drawing/2014/main" id="{B2212EFD-746F-0A18-0949-5613CEDBB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7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habits, chaussures, ciel&#10;&#10;Description générée automatiquement">
            <a:extLst>
              <a:ext uri="{FF2B5EF4-FFF2-40B4-BE49-F238E27FC236}">
                <a16:creationId xmlns:a16="http://schemas.microsoft.com/office/drawing/2014/main" id="{4AF42F2D-692B-D804-9AA6-7FAFE24C7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3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FA21D57-E301-C448-4089-1B18048E6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9" y="346741"/>
            <a:ext cx="8215086" cy="61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8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B56B388-90AB-9BC6-F1C7-900734734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524" y="376619"/>
            <a:ext cx="4580952" cy="6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3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habits, personne, chaussures&#10;&#10;Description générée automatiquement">
            <a:extLst>
              <a:ext uri="{FF2B5EF4-FFF2-40B4-BE49-F238E27FC236}">
                <a16:creationId xmlns:a16="http://schemas.microsoft.com/office/drawing/2014/main" id="{41945A03-072F-20D2-D9E6-6B99F246F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7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ein air, habits, personne, chaussures&#10;&#10;Description générée automatiquement">
            <a:extLst>
              <a:ext uri="{FF2B5EF4-FFF2-40B4-BE49-F238E27FC236}">
                <a16:creationId xmlns:a16="http://schemas.microsoft.com/office/drawing/2014/main" id="{DF136F1E-209B-C614-5406-5613D807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4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plein air, personne, bâtiment&#10;&#10;Description générée automatiquement">
            <a:extLst>
              <a:ext uri="{FF2B5EF4-FFF2-40B4-BE49-F238E27FC236}">
                <a16:creationId xmlns:a16="http://schemas.microsoft.com/office/drawing/2014/main" id="{52E86549-A285-048A-7FB8-0F1CEBBE1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2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haussures, habits, personne, plein air&#10;&#10;Description générée automatiquement">
            <a:extLst>
              <a:ext uri="{FF2B5EF4-FFF2-40B4-BE49-F238E27FC236}">
                <a16:creationId xmlns:a16="http://schemas.microsoft.com/office/drawing/2014/main" id="{A1F708AF-AAF6-961C-90BB-6DA8F73EB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personne, habits, femme&#10;&#10;Description générée automatiquement">
            <a:extLst>
              <a:ext uri="{FF2B5EF4-FFF2-40B4-BE49-F238E27FC236}">
                <a16:creationId xmlns:a16="http://schemas.microsoft.com/office/drawing/2014/main" id="{A15F5425-987C-1E64-87D9-56144CC2A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33475"/>
            <a:ext cx="6096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1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Visage humain, habits, Accessoire de mode&#10;&#10;Description générée automatiquement">
            <a:extLst>
              <a:ext uri="{FF2B5EF4-FFF2-40B4-BE49-F238E27FC236}">
                <a16:creationId xmlns:a16="http://schemas.microsoft.com/office/drawing/2014/main" id="{39728BF5-8630-F81C-3AA6-D8E810F84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56" y="0"/>
            <a:ext cx="4726087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5A0BFF2-4C36-9329-A305-A15D22E0A2DB}"/>
              </a:ext>
            </a:extLst>
          </p:cNvPr>
          <p:cNvSpPr txBox="1"/>
          <p:nvPr/>
        </p:nvSpPr>
        <p:spPr>
          <a:xfrm>
            <a:off x="8533993" y="6398728"/>
            <a:ext cx="2663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Ueli </a:t>
            </a:r>
            <a:r>
              <a:rPr lang="fr-CH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Hiltpold</a:t>
            </a:r>
            <a:r>
              <a:rPr lang="fr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Nau.ch  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5053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ciel, habits, personne&#10;&#10;Description générée automatiquement">
            <a:extLst>
              <a:ext uri="{FF2B5EF4-FFF2-40B4-BE49-F238E27FC236}">
                <a16:creationId xmlns:a16="http://schemas.microsoft.com/office/drawing/2014/main" id="{957A0C48-7E00-002A-950E-5D8F4931E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4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personne, ciel, plein air&#10;&#10;Description générée automatiquement">
            <a:extLst>
              <a:ext uri="{FF2B5EF4-FFF2-40B4-BE49-F238E27FC236}">
                <a16:creationId xmlns:a16="http://schemas.microsoft.com/office/drawing/2014/main" id="{31775782-088F-255A-A0C0-7A0B0CC2D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653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116</Words>
  <Application>Microsoft Office PowerPoint</Application>
  <PresentationFormat>Grand écran</PresentationFormat>
  <Paragraphs>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Univers W01</vt:lpstr>
      <vt:lpstr>Thème Office</vt:lpstr>
      <vt:lpstr>Grève féministe  14 juin 2023 ASI section Genève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Grève féministe  14 juin 2023 ASI section Genève</dc:title>
  <dc:creator>Consultation Professionnelle</dc:creator>
  <cp:lastModifiedBy>Consultation Professionnelle</cp:lastModifiedBy>
  <cp:revision>4</cp:revision>
  <dcterms:created xsi:type="dcterms:W3CDTF">2023-06-19T16:28:05Z</dcterms:created>
  <dcterms:modified xsi:type="dcterms:W3CDTF">2023-08-07T17:06:15Z</dcterms:modified>
</cp:coreProperties>
</file>